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9" r:id="rId5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9090"/>
    <a:srgbClr val="CF5151"/>
    <a:srgbClr val="EA3636"/>
    <a:srgbClr val="5281CE"/>
    <a:srgbClr val="436BB3"/>
    <a:srgbClr val="5D8CC6"/>
    <a:srgbClr val="5B8A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5" autoAdjust="0"/>
    <p:restoredTop sz="94717"/>
  </p:normalViewPr>
  <p:slideViewPr>
    <p:cSldViewPr snapToGrid="0">
      <p:cViewPr varScale="1">
        <p:scale>
          <a:sx n="110" d="100"/>
          <a:sy n="110" d="100"/>
        </p:scale>
        <p:origin x="696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il Nur Fadhlika" userId="dcec52a1cf6b27be" providerId="LiveId" clId="{2EAA0AEA-3396-4377-A43C-BB966381993A}"/>
    <pc:docChg chg="undo custSel modSld">
      <pc:chgData name="Lail Nur Fadhlika" userId="dcec52a1cf6b27be" providerId="LiveId" clId="{2EAA0AEA-3396-4377-A43C-BB966381993A}" dt="2025-06-07T03:59:00.577" v="19" actId="20577"/>
      <pc:docMkLst>
        <pc:docMk/>
      </pc:docMkLst>
      <pc:sldChg chg="modSp mod">
        <pc:chgData name="Lail Nur Fadhlika" userId="dcec52a1cf6b27be" providerId="LiveId" clId="{2EAA0AEA-3396-4377-A43C-BB966381993A}" dt="2025-06-07T03:59:00.577" v="19" actId="20577"/>
        <pc:sldMkLst>
          <pc:docMk/>
          <pc:sldMk cId="1204667937" sldId="261"/>
        </pc:sldMkLst>
        <pc:spChg chg="mod">
          <ac:chgData name="Lail Nur Fadhlika" userId="dcec52a1cf6b27be" providerId="LiveId" clId="{2EAA0AEA-3396-4377-A43C-BB966381993A}" dt="2025-06-07T03:59:00.577" v="19" actId="20577"/>
          <ac:spMkLst>
            <pc:docMk/>
            <pc:sldMk cId="1204667937" sldId="261"/>
            <ac:spMk id="4" creationId="{4157F782-FE6B-75F5-FDE0-F87D410D3F49}"/>
          </ac:spMkLst>
        </pc:spChg>
        <pc:spChg chg="mod">
          <ac:chgData name="Lail Nur Fadhlika" userId="dcec52a1cf6b27be" providerId="LiveId" clId="{2EAA0AEA-3396-4377-A43C-BB966381993A}" dt="2025-06-07T03:58:58.235" v="14" actId="207"/>
          <ac:spMkLst>
            <pc:docMk/>
            <pc:sldMk cId="1204667937" sldId="261"/>
            <ac:spMk id="5" creationId="{B4910108-DB84-942A-74E2-F8B174FE119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4F2DD-DDD1-9E73-62A3-DC0129F8AB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D3AC37-CBB0-41CF-1E0F-C99C898F12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AB7D4-12FE-E482-1C35-C3505D657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59859-92A5-4AFF-8AC6-4EC724B23D6C}" type="datetimeFigureOut">
              <a:rPr lang="id-ID" smtClean="0"/>
              <a:t>14/06/25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FE34F-70F6-00EA-40B2-ADA4D5925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836AD4-D320-8F0B-E37A-39EADADCF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61FE1-D377-4894-827D-EBD8724260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79003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004A4-FBA1-FC75-3399-E96197074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48404-B99C-6F2B-7318-80B6B096C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D5D0B-950F-60B0-E429-7CFDDEDD3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59859-92A5-4AFF-8AC6-4EC724B23D6C}" type="datetimeFigureOut">
              <a:rPr lang="id-ID" smtClean="0"/>
              <a:t>14/06/25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BB1F5A-B6FC-0DDF-5BA5-13C8C05CE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0A3CD-2B96-9FB0-1D66-F152208FB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61FE1-D377-4894-827D-EBD8724260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91623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E6E9D-8586-AD3A-59C4-50454F29F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EDD9A-668B-F028-9930-0D13A5DFB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62398D-D28C-EF5A-EE1E-9641086C2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59859-92A5-4AFF-8AC6-4EC724B23D6C}" type="datetimeFigureOut">
              <a:rPr lang="id-ID" smtClean="0"/>
              <a:t>14/06/25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3A59A-3430-0153-0085-7461BEAF1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40C32F-507B-06BE-A938-8B91C397F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61FE1-D377-4894-827D-EBD8724260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84702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DDE84-B491-3A60-6C62-F67A9E83B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1D232-6990-8EFF-8470-3C304DEEB1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DA9F48-56B7-FBDD-3B2D-F5B0E4D515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08D175-3D49-4467-F676-691202528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59859-92A5-4AFF-8AC6-4EC724B23D6C}" type="datetimeFigureOut">
              <a:rPr lang="id-ID" smtClean="0"/>
              <a:t>14/06/25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3ED865-E52D-D076-94B4-47FFF0FB5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415759-E31C-FC82-60D4-5A8115D11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61FE1-D377-4894-827D-EBD8724260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28397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964C4-BB01-2921-AE0B-4F9EEA770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AE8798-5345-0FA5-FF8E-B3EB7B417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149F52-3265-4FD9-16B4-F49F862FC0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2869D8-0718-8346-577C-A02709F2ED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2A0F02-C690-923E-817A-1C75E8EAA4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BBFA31-45CE-70B5-9763-4D861D378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59859-92A5-4AFF-8AC6-4EC724B23D6C}" type="datetimeFigureOut">
              <a:rPr lang="id-ID" smtClean="0"/>
              <a:t>14/06/25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A46B22-8757-1D89-DCC2-C1B97636F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14EF91-38D0-2C25-E5BC-960AA2EAD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61FE1-D377-4894-827D-EBD8724260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58924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175E0-76C4-BFFE-7EE6-D12CA5E18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16B11E-32D8-4043-BCCA-F34FE33F1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59859-92A5-4AFF-8AC6-4EC724B23D6C}" type="datetimeFigureOut">
              <a:rPr lang="id-ID" smtClean="0"/>
              <a:t>14/06/25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19B174-0E1A-3F42-61DE-CA71AC91C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5E949E-71DC-F125-AB0F-3A35F8593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61FE1-D377-4894-827D-EBD8724260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18243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28C8ED-9ACA-0389-5BCD-D7C17CB80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59859-92A5-4AFF-8AC6-4EC724B23D6C}" type="datetimeFigureOut">
              <a:rPr lang="id-ID" smtClean="0"/>
              <a:t>14/06/25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3A445F-6F1B-F29F-9AA1-B29B1CC20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47485C-896C-070D-B2D0-CE416B927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61FE1-D377-4894-827D-EBD8724260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06254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4DA8C-DC73-54A4-90E0-BE0305196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7731AE-00EC-30B0-7895-B532D49A1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52C3F2-A2E9-B971-4389-C48B3297A6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EF5AF0-FA59-6780-1CA9-2A682DD0D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59859-92A5-4AFF-8AC6-4EC724B23D6C}" type="datetimeFigureOut">
              <a:rPr lang="id-ID" smtClean="0"/>
              <a:t>14/06/25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787D9D-9D47-0EBD-75C7-50379DE3D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A9AC64-8613-28A8-1404-2919B9AE3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61FE1-D377-4894-827D-EBD8724260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75640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D1814-D427-8D09-8F17-6D3660A6A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2259F-F255-6945-1158-7544EEFB9D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03B24-90AE-2C04-5BBC-8BA367822C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53ABEB-5731-D03C-D733-D0991DFB2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59859-92A5-4AFF-8AC6-4EC724B23D6C}" type="datetimeFigureOut">
              <a:rPr lang="id-ID" smtClean="0"/>
              <a:t>14/06/25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0BB150-A715-EC61-561F-084A5F4CB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2CA9B-8A1A-E4B3-14FA-2890C814D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61FE1-D377-4894-827D-EBD8724260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61211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1EC5F-59D6-0C60-C36D-8F4BCA755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C2A554-D1B7-C41F-FFE1-FD6255FC43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1451F-A18B-A5A1-7626-7BF12E9E8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59859-92A5-4AFF-8AC6-4EC724B23D6C}" type="datetimeFigureOut">
              <a:rPr lang="id-ID" smtClean="0"/>
              <a:t>14/06/25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782B4D-CE2B-E14A-E18E-D95239712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01674D-67A0-96FA-E469-A60C0F053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61FE1-D377-4894-827D-EBD8724260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40428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B6165C-F7B9-D1B9-9AC2-798B9FED78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A8E0E3-5048-D35B-69F4-61BAA56ADA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A27B33-D36A-9588-AA7A-2C32C3382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59859-92A5-4AFF-8AC6-4EC724B23D6C}" type="datetimeFigureOut">
              <a:rPr lang="id-ID" smtClean="0"/>
              <a:t>14/06/25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2074E-F122-C364-2029-0790C45C6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3FD5FE-A144-C371-82FC-0F57EF6D7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61FE1-D377-4894-827D-EBD8724260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98149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00"/>
            </a:gs>
            <a:gs pos="38000">
              <a:srgbClr val="EA3636"/>
            </a:gs>
            <a:gs pos="76000">
              <a:srgbClr val="CF5151"/>
            </a:gs>
            <a:gs pos="100000">
              <a:srgbClr val="EC909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2CAF8B-8267-331C-CA37-C304BD5E1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DF1CAE-B096-6F56-8BBC-BB2081F338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3C7D9-C22B-AD12-42D0-D9F42E1CE6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059859-92A5-4AFF-8AC6-4EC724B23D6C}" type="datetimeFigureOut">
              <a:rPr lang="id-ID" smtClean="0"/>
              <a:t>14/06/25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F7E06C-5445-DB90-D22F-E079551FEF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8AB38-8191-7347-A845-BB25B1B356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861FE1-D377-4894-827D-EBD8724260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32412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86;p1">
            <a:extLst>
              <a:ext uri="{FF2B5EF4-FFF2-40B4-BE49-F238E27FC236}">
                <a16:creationId xmlns:a16="http://schemas.microsoft.com/office/drawing/2014/main" id="{AD9D2FB1-DD7B-A17E-CA44-B1FAD2D151A4}"/>
              </a:ext>
            </a:extLst>
          </p:cNvPr>
          <p:cNvSpPr/>
          <p:nvPr/>
        </p:nvSpPr>
        <p:spPr>
          <a:xfrm>
            <a:off x="0" y="6543675"/>
            <a:ext cx="5848222" cy="3143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87;p1">
            <a:extLst>
              <a:ext uri="{FF2B5EF4-FFF2-40B4-BE49-F238E27FC236}">
                <a16:creationId xmlns:a16="http://schemas.microsoft.com/office/drawing/2014/main" id="{27EB730E-9E30-BC6C-9969-3B4021CD7AC3}"/>
              </a:ext>
            </a:extLst>
          </p:cNvPr>
          <p:cNvSpPr/>
          <p:nvPr/>
        </p:nvSpPr>
        <p:spPr>
          <a:xfrm>
            <a:off x="5848222" y="6543675"/>
            <a:ext cx="6343778" cy="3143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Google Shape;88;p1" descr="Internet outline">
            <a:extLst>
              <a:ext uri="{FF2B5EF4-FFF2-40B4-BE49-F238E27FC236}">
                <a16:creationId xmlns:a16="http://schemas.microsoft.com/office/drawing/2014/main" id="{9B5EA912-86F7-A1C7-4670-A09E436D6E1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24941" y="6463665"/>
            <a:ext cx="466090" cy="46609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89;p1">
            <a:extLst>
              <a:ext uri="{FF2B5EF4-FFF2-40B4-BE49-F238E27FC236}">
                <a16:creationId xmlns:a16="http://schemas.microsoft.com/office/drawing/2014/main" id="{C06DAC31-B0F3-F550-1D44-AB8808C4F418}"/>
              </a:ext>
            </a:extLst>
          </p:cNvPr>
          <p:cNvSpPr txBox="1"/>
          <p:nvPr/>
        </p:nvSpPr>
        <p:spPr>
          <a:xfrm>
            <a:off x="2066267" y="6563995"/>
            <a:ext cx="178766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https://icsse.fkip.uns.ac.id</a:t>
            </a:r>
            <a:endParaRPr dirty="0"/>
          </a:p>
        </p:txBody>
      </p:sp>
      <p:pic>
        <p:nvPicPr>
          <p:cNvPr id="14" name="Google Shape;90;p1" descr="Envelope with solid fill">
            <a:extLst>
              <a:ext uri="{FF2B5EF4-FFF2-40B4-BE49-F238E27FC236}">
                <a16:creationId xmlns:a16="http://schemas.microsoft.com/office/drawing/2014/main" id="{DFD035F9-39D9-A3B0-5960-B21FB097F2E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54148" y="6522721"/>
            <a:ext cx="347978" cy="34797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91;p1">
            <a:extLst>
              <a:ext uri="{FF2B5EF4-FFF2-40B4-BE49-F238E27FC236}">
                <a16:creationId xmlns:a16="http://schemas.microsoft.com/office/drawing/2014/main" id="{5FC3EA70-B2FD-6D41-FF68-FCE0E1C148EC}"/>
              </a:ext>
            </a:extLst>
          </p:cNvPr>
          <p:cNvSpPr txBox="1"/>
          <p:nvPr/>
        </p:nvSpPr>
        <p:spPr>
          <a:xfrm>
            <a:off x="4302126" y="6563995"/>
            <a:ext cx="154241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Icsse.uns@gmail.com</a:t>
            </a:r>
            <a:endParaRPr sz="12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" name="Google Shape;92;p1">
            <a:extLst>
              <a:ext uri="{FF2B5EF4-FFF2-40B4-BE49-F238E27FC236}">
                <a16:creationId xmlns:a16="http://schemas.microsoft.com/office/drawing/2014/main" id="{8112435A-E1EB-E1A9-A5F6-73E49B1C6431}"/>
              </a:ext>
            </a:extLst>
          </p:cNvPr>
          <p:cNvSpPr txBox="1"/>
          <p:nvPr/>
        </p:nvSpPr>
        <p:spPr>
          <a:xfrm>
            <a:off x="6034919" y="6558210"/>
            <a:ext cx="625042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Postgraduate Of Civic Education Department Universitas </a:t>
            </a:r>
            <a:r>
              <a:rPr lang="en-US" sz="12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Sebelas</a:t>
            </a:r>
            <a:r>
              <a:rPr lang="en-US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Maret Surakarta </a:t>
            </a:r>
            <a:endParaRPr sz="12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93;p1">
            <a:extLst>
              <a:ext uri="{FF2B5EF4-FFF2-40B4-BE49-F238E27FC236}">
                <a16:creationId xmlns:a16="http://schemas.microsoft.com/office/drawing/2014/main" id="{FA4C4C69-25A1-4B8C-B2D6-11E47027106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1619420"/>
            <a:ext cx="9144000" cy="1115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dirty="0">
                <a:solidFill>
                  <a:schemeClr val="bg1"/>
                </a:solidFill>
              </a:rPr>
              <a:t>Paper Title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8" name="Google Shape;94;p1">
            <a:extLst>
              <a:ext uri="{FF2B5EF4-FFF2-40B4-BE49-F238E27FC236}">
                <a16:creationId xmlns:a16="http://schemas.microsoft.com/office/drawing/2014/main" id="{60B589EE-F5F1-3A35-3501-834C3593B64B}"/>
              </a:ext>
            </a:extLst>
          </p:cNvPr>
          <p:cNvSpPr txBox="1"/>
          <p:nvPr/>
        </p:nvSpPr>
        <p:spPr>
          <a:xfrm>
            <a:off x="1652599" y="3825805"/>
            <a:ext cx="9144000" cy="1245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0" u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First Author (Affiliation)</a:t>
            </a:r>
            <a:endParaRPr dirty="0">
              <a:solidFill>
                <a:schemeClr val="bg1"/>
              </a:solidFill>
            </a:endParaRPr>
          </a:p>
          <a:p>
            <a:pPr lvl="0" algn="ctr">
              <a:lnSpc>
                <a:spcPct val="90000"/>
              </a:lnSpc>
              <a:buClr>
                <a:schemeClr val="dk1"/>
              </a:buClr>
              <a:buSzPts val="3200"/>
            </a:pPr>
            <a:r>
              <a:rPr lang="en-US" sz="3200" b="0" u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Second Author </a:t>
            </a:r>
            <a:r>
              <a:rPr lang="en-US" sz="32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(Affiliation)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7" name="Picture 6" descr="A black and white logo&#10;&#10;AI-generated content may be incorrect.">
            <a:extLst>
              <a:ext uri="{FF2B5EF4-FFF2-40B4-BE49-F238E27FC236}">
                <a16:creationId xmlns:a16="http://schemas.microsoft.com/office/drawing/2014/main" id="{14F4C434-5251-8645-C212-DFAE13A5F6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19" y="6583859"/>
            <a:ext cx="225700" cy="225700"/>
          </a:xfrm>
          <a:prstGeom prst="rect">
            <a:avLst/>
          </a:prstGeom>
        </p:spPr>
      </p:pic>
      <p:sp>
        <p:nvSpPr>
          <p:cNvPr id="8" name="Google Shape;89;p1">
            <a:extLst>
              <a:ext uri="{FF2B5EF4-FFF2-40B4-BE49-F238E27FC236}">
                <a16:creationId xmlns:a16="http://schemas.microsoft.com/office/drawing/2014/main" id="{B3722936-D996-9A70-6AAE-6CC7A392824C}"/>
              </a:ext>
            </a:extLst>
          </p:cNvPr>
          <p:cNvSpPr txBox="1"/>
          <p:nvPr/>
        </p:nvSpPr>
        <p:spPr>
          <a:xfrm>
            <a:off x="612745" y="6562725"/>
            <a:ext cx="82549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Icsse_uns</a:t>
            </a:r>
            <a:endParaRPr dirty="0"/>
          </a:p>
        </p:txBody>
      </p:sp>
      <p:pic>
        <p:nvPicPr>
          <p:cNvPr id="20" name="Picture 19" descr="A white rectangular sign with red text and blue and purple symbols&#10;&#10;AI-generated content may be incorrect.">
            <a:extLst>
              <a:ext uri="{FF2B5EF4-FFF2-40B4-BE49-F238E27FC236}">
                <a16:creationId xmlns:a16="http://schemas.microsoft.com/office/drawing/2014/main" id="{2AB2DAF6-61AE-BC15-1B84-E327E6B26A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936" y="-343077"/>
            <a:ext cx="4484122" cy="154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902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57F782-FE6B-75F5-FDE0-F87D410D3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6746"/>
            <a:ext cx="10515600" cy="97021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badi" panose="020B0604020104020204" pitchFamily="34" charset="0"/>
              </a:rPr>
              <a:t>INTRODUCTION</a:t>
            </a:r>
            <a:endParaRPr lang="id-ID" sz="32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910108-DB84-942A-74E2-F8B174FE1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8719"/>
            <a:ext cx="10515600" cy="4128244"/>
          </a:xfrm>
        </p:spPr>
        <p:txBody>
          <a:bodyPr/>
          <a:lstStyle/>
          <a:p>
            <a:endParaRPr lang="id-ID" dirty="0"/>
          </a:p>
        </p:txBody>
      </p:sp>
      <p:sp>
        <p:nvSpPr>
          <p:cNvPr id="2" name="Google Shape;86;p1">
            <a:extLst>
              <a:ext uri="{FF2B5EF4-FFF2-40B4-BE49-F238E27FC236}">
                <a16:creationId xmlns:a16="http://schemas.microsoft.com/office/drawing/2014/main" id="{4ABD314D-3978-9B92-C902-EBD40ADB9124}"/>
              </a:ext>
            </a:extLst>
          </p:cNvPr>
          <p:cNvSpPr/>
          <p:nvPr/>
        </p:nvSpPr>
        <p:spPr>
          <a:xfrm>
            <a:off x="0" y="6543675"/>
            <a:ext cx="5848222" cy="3143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87;p1">
            <a:extLst>
              <a:ext uri="{FF2B5EF4-FFF2-40B4-BE49-F238E27FC236}">
                <a16:creationId xmlns:a16="http://schemas.microsoft.com/office/drawing/2014/main" id="{D9F6024B-004A-87BD-962C-79FF436958FA}"/>
              </a:ext>
            </a:extLst>
          </p:cNvPr>
          <p:cNvSpPr/>
          <p:nvPr/>
        </p:nvSpPr>
        <p:spPr>
          <a:xfrm>
            <a:off x="5848222" y="6543675"/>
            <a:ext cx="6343778" cy="3143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Google Shape;88;p1" descr="Internet outline">
            <a:extLst>
              <a:ext uri="{FF2B5EF4-FFF2-40B4-BE49-F238E27FC236}">
                <a16:creationId xmlns:a16="http://schemas.microsoft.com/office/drawing/2014/main" id="{A821A0E3-1D2B-6026-F803-59A38B73370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24941" y="6463665"/>
            <a:ext cx="466090" cy="46609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89;p1">
            <a:extLst>
              <a:ext uri="{FF2B5EF4-FFF2-40B4-BE49-F238E27FC236}">
                <a16:creationId xmlns:a16="http://schemas.microsoft.com/office/drawing/2014/main" id="{E958B6FC-0D88-783C-7CA8-29655BDE4581}"/>
              </a:ext>
            </a:extLst>
          </p:cNvPr>
          <p:cNvSpPr txBox="1"/>
          <p:nvPr/>
        </p:nvSpPr>
        <p:spPr>
          <a:xfrm>
            <a:off x="2066267" y="6563995"/>
            <a:ext cx="178766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https://icsse.fkip.uns.ac.id</a:t>
            </a:r>
            <a:endParaRPr dirty="0"/>
          </a:p>
        </p:txBody>
      </p:sp>
      <p:pic>
        <p:nvPicPr>
          <p:cNvPr id="21" name="Google Shape;90;p1" descr="Envelope with solid fill">
            <a:extLst>
              <a:ext uri="{FF2B5EF4-FFF2-40B4-BE49-F238E27FC236}">
                <a16:creationId xmlns:a16="http://schemas.microsoft.com/office/drawing/2014/main" id="{7C4CA2C3-F7BC-E88A-D670-7159330637A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54148" y="6522721"/>
            <a:ext cx="347978" cy="347978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91;p1">
            <a:extLst>
              <a:ext uri="{FF2B5EF4-FFF2-40B4-BE49-F238E27FC236}">
                <a16:creationId xmlns:a16="http://schemas.microsoft.com/office/drawing/2014/main" id="{8FDF1646-8E50-D330-1DF0-F4A224123D74}"/>
              </a:ext>
            </a:extLst>
          </p:cNvPr>
          <p:cNvSpPr txBox="1"/>
          <p:nvPr/>
        </p:nvSpPr>
        <p:spPr>
          <a:xfrm>
            <a:off x="4302126" y="6563995"/>
            <a:ext cx="154241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Icsse.uns@gmail.com</a:t>
            </a:r>
            <a:endParaRPr sz="12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" name="Google Shape;92;p1">
            <a:extLst>
              <a:ext uri="{FF2B5EF4-FFF2-40B4-BE49-F238E27FC236}">
                <a16:creationId xmlns:a16="http://schemas.microsoft.com/office/drawing/2014/main" id="{8CC2F7CB-6E53-4F70-BBA7-F13C416BE7C8}"/>
              </a:ext>
            </a:extLst>
          </p:cNvPr>
          <p:cNvSpPr txBox="1"/>
          <p:nvPr/>
        </p:nvSpPr>
        <p:spPr>
          <a:xfrm>
            <a:off x="6034919" y="6558210"/>
            <a:ext cx="625042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Postgraduate Of Civic Education Department Universitas </a:t>
            </a:r>
            <a:r>
              <a:rPr lang="en-US" sz="12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Sebelas</a:t>
            </a:r>
            <a:r>
              <a:rPr lang="en-US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Maret Surakarta </a:t>
            </a:r>
          </a:p>
        </p:txBody>
      </p:sp>
      <p:pic>
        <p:nvPicPr>
          <p:cNvPr id="25" name="Picture 24" descr="A black and white logo&#10;&#10;AI-generated content may be incorrect.">
            <a:extLst>
              <a:ext uri="{FF2B5EF4-FFF2-40B4-BE49-F238E27FC236}">
                <a16:creationId xmlns:a16="http://schemas.microsoft.com/office/drawing/2014/main" id="{7DA801AE-84CE-BAB6-8E24-E8E6C01562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19" y="6583859"/>
            <a:ext cx="225700" cy="225700"/>
          </a:xfrm>
          <a:prstGeom prst="rect">
            <a:avLst/>
          </a:prstGeom>
        </p:spPr>
      </p:pic>
      <p:sp>
        <p:nvSpPr>
          <p:cNvPr id="26" name="Google Shape;89;p1">
            <a:extLst>
              <a:ext uri="{FF2B5EF4-FFF2-40B4-BE49-F238E27FC236}">
                <a16:creationId xmlns:a16="http://schemas.microsoft.com/office/drawing/2014/main" id="{D477379D-6921-DFB2-665F-EAB49A4052DE}"/>
              </a:ext>
            </a:extLst>
          </p:cNvPr>
          <p:cNvSpPr txBox="1"/>
          <p:nvPr/>
        </p:nvSpPr>
        <p:spPr>
          <a:xfrm>
            <a:off x="612745" y="6562725"/>
            <a:ext cx="82549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Icsse_uns</a:t>
            </a:r>
            <a:endParaRPr dirty="0"/>
          </a:p>
        </p:txBody>
      </p:sp>
      <p:pic>
        <p:nvPicPr>
          <p:cNvPr id="27" name="Picture 26" descr="A white rectangular sign with red text and blue and purple symbols&#10;&#10;AI-generated content may be incorrect.">
            <a:extLst>
              <a:ext uri="{FF2B5EF4-FFF2-40B4-BE49-F238E27FC236}">
                <a16:creationId xmlns:a16="http://schemas.microsoft.com/office/drawing/2014/main" id="{CE27B3E3-E495-09DD-606A-146A09999B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936" y="-343077"/>
            <a:ext cx="4484122" cy="154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205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57F782-FE6B-75F5-FDE0-F87D410D3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6746"/>
            <a:ext cx="10515600" cy="970218"/>
          </a:xfrm>
        </p:spPr>
        <p:txBody>
          <a:bodyPr>
            <a:normAutofit/>
          </a:bodyPr>
          <a:lstStyle/>
          <a:p>
            <a:endParaRPr lang="id-ID" sz="32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910108-DB84-942A-74E2-F8B174FE1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8719"/>
            <a:ext cx="10515600" cy="4128244"/>
          </a:xfrm>
        </p:spPr>
        <p:txBody>
          <a:bodyPr/>
          <a:lstStyle/>
          <a:p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2" name="Google Shape;86;p1">
            <a:extLst>
              <a:ext uri="{FF2B5EF4-FFF2-40B4-BE49-F238E27FC236}">
                <a16:creationId xmlns:a16="http://schemas.microsoft.com/office/drawing/2014/main" id="{295826B2-FD2B-39F5-64E1-E8ECAA8A7D01}"/>
              </a:ext>
            </a:extLst>
          </p:cNvPr>
          <p:cNvSpPr/>
          <p:nvPr/>
        </p:nvSpPr>
        <p:spPr>
          <a:xfrm>
            <a:off x="0" y="6543675"/>
            <a:ext cx="5848222" cy="3143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87;p1">
            <a:extLst>
              <a:ext uri="{FF2B5EF4-FFF2-40B4-BE49-F238E27FC236}">
                <a16:creationId xmlns:a16="http://schemas.microsoft.com/office/drawing/2014/main" id="{D26A3A04-C3C3-5E68-C1B0-84A41E8B85B7}"/>
              </a:ext>
            </a:extLst>
          </p:cNvPr>
          <p:cNvSpPr/>
          <p:nvPr/>
        </p:nvSpPr>
        <p:spPr>
          <a:xfrm>
            <a:off x="5848222" y="6543675"/>
            <a:ext cx="6343778" cy="3143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Google Shape;88;p1" descr="Internet outline">
            <a:extLst>
              <a:ext uri="{FF2B5EF4-FFF2-40B4-BE49-F238E27FC236}">
                <a16:creationId xmlns:a16="http://schemas.microsoft.com/office/drawing/2014/main" id="{6B8037D4-90BB-38AD-E96E-378B0EF58B4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24941" y="6463665"/>
            <a:ext cx="466090" cy="46609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89;p1">
            <a:extLst>
              <a:ext uri="{FF2B5EF4-FFF2-40B4-BE49-F238E27FC236}">
                <a16:creationId xmlns:a16="http://schemas.microsoft.com/office/drawing/2014/main" id="{79B8A41B-E272-E194-D932-2EA3C138D3D7}"/>
              </a:ext>
            </a:extLst>
          </p:cNvPr>
          <p:cNvSpPr txBox="1"/>
          <p:nvPr/>
        </p:nvSpPr>
        <p:spPr>
          <a:xfrm>
            <a:off x="2066267" y="6563995"/>
            <a:ext cx="178766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https://icsse.fkip.uns.ac.id</a:t>
            </a:r>
            <a:endParaRPr dirty="0"/>
          </a:p>
        </p:txBody>
      </p:sp>
      <p:pic>
        <p:nvPicPr>
          <p:cNvPr id="21" name="Google Shape;90;p1" descr="Envelope with solid fill">
            <a:extLst>
              <a:ext uri="{FF2B5EF4-FFF2-40B4-BE49-F238E27FC236}">
                <a16:creationId xmlns:a16="http://schemas.microsoft.com/office/drawing/2014/main" id="{FBA0B3CB-7A77-14EA-B97F-3610EF20334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54148" y="6522721"/>
            <a:ext cx="347978" cy="347978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91;p1">
            <a:extLst>
              <a:ext uri="{FF2B5EF4-FFF2-40B4-BE49-F238E27FC236}">
                <a16:creationId xmlns:a16="http://schemas.microsoft.com/office/drawing/2014/main" id="{70604EA9-4E00-4789-A7BB-49C4DC78F9A7}"/>
              </a:ext>
            </a:extLst>
          </p:cNvPr>
          <p:cNvSpPr txBox="1"/>
          <p:nvPr/>
        </p:nvSpPr>
        <p:spPr>
          <a:xfrm>
            <a:off x="4302126" y="6563995"/>
            <a:ext cx="154241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Icsse.uns@gmail.com</a:t>
            </a:r>
            <a:endParaRPr sz="12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" name="Google Shape;92;p1">
            <a:extLst>
              <a:ext uri="{FF2B5EF4-FFF2-40B4-BE49-F238E27FC236}">
                <a16:creationId xmlns:a16="http://schemas.microsoft.com/office/drawing/2014/main" id="{DD5B260D-0835-BD62-CB92-A479A475AAFF}"/>
              </a:ext>
            </a:extLst>
          </p:cNvPr>
          <p:cNvSpPr txBox="1"/>
          <p:nvPr/>
        </p:nvSpPr>
        <p:spPr>
          <a:xfrm>
            <a:off x="6034919" y="6558210"/>
            <a:ext cx="625042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Postgraduate Of Civic Education Department Universitas </a:t>
            </a:r>
            <a:r>
              <a:rPr lang="en-US" sz="12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Sebelas</a:t>
            </a:r>
            <a:r>
              <a:rPr lang="en-US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Maret Surakarta </a:t>
            </a:r>
          </a:p>
        </p:txBody>
      </p:sp>
      <p:pic>
        <p:nvPicPr>
          <p:cNvPr id="25" name="Picture 24" descr="A black and white logo&#10;&#10;AI-generated content may be incorrect.">
            <a:extLst>
              <a:ext uri="{FF2B5EF4-FFF2-40B4-BE49-F238E27FC236}">
                <a16:creationId xmlns:a16="http://schemas.microsoft.com/office/drawing/2014/main" id="{458B25AE-8C2E-2040-E500-B0B753C52E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19" y="6583859"/>
            <a:ext cx="225700" cy="225700"/>
          </a:xfrm>
          <a:prstGeom prst="rect">
            <a:avLst/>
          </a:prstGeom>
        </p:spPr>
      </p:pic>
      <p:sp>
        <p:nvSpPr>
          <p:cNvPr id="26" name="Google Shape;89;p1">
            <a:extLst>
              <a:ext uri="{FF2B5EF4-FFF2-40B4-BE49-F238E27FC236}">
                <a16:creationId xmlns:a16="http://schemas.microsoft.com/office/drawing/2014/main" id="{444FA107-884A-DF52-EE02-CF3801F9545B}"/>
              </a:ext>
            </a:extLst>
          </p:cNvPr>
          <p:cNvSpPr txBox="1"/>
          <p:nvPr/>
        </p:nvSpPr>
        <p:spPr>
          <a:xfrm>
            <a:off x="612745" y="6562725"/>
            <a:ext cx="82549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Icsse_uns</a:t>
            </a:r>
            <a:endParaRPr dirty="0"/>
          </a:p>
        </p:txBody>
      </p:sp>
      <p:pic>
        <p:nvPicPr>
          <p:cNvPr id="27" name="Picture 26" descr="A white rectangular sign with red text and blue and purple symbols&#10;&#10;AI-generated content may be incorrect.">
            <a:extLst>
              <a:ext uri="{FF2B5EF4-FFF2-40B4-BE49-F238E27FC236}">
                <a16:creationId xmlns:a16="http://schemas.microsoft.com/office/drawing/2014/main" id="{FCF862B0-B694-AE22-2A3E-8911986AFC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936" y="-343077"/>
            <a:ext cx="4484122" cy="154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667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57F782-FE6B-75F5-FDE0-F87D410D3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2340" y="3087029"/>
            <a:ext cx="2687320" cy="683942"/>
          </a:xfrm>
        </p:spPr>
        <p:txBody>
          <a:bodyPr>
            <a:normAutofit/>
          </a:bodyPr>
          <a:lstStyle/>
          <a:p>
            <a:pPr algn="ctr"/>
            <a:r>
              <a:rPr lang="id-ID" sz="32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badi" panose="020B0604020104020204" pitchFamily="34" charset="0"/>
              </a:rPr>
              <a:t>Thank</a:t>
            </a:r>
            <a:r>
              <a:rPr lang="id-ID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badi" panose="020B0604020104020204" pitchFamily="34" charset="0"/>
              </a:rPr>
              <a:t> You</a:t>
            </a:r>
          </a:p>
        </p:txBody>
      </p:sp>
      <p:sp>
        <p:nvSpPr>
          <p:cNvPr id="5" name="Google Shape;86;p1">
            <a:extLst>
              <a:ext uri="{FF2B5EF4-FFF2-40B4-BE49-F238E27FC236}">
                <a16:creationId xmlns:a16="http://schemas.microsoft.com/office/drawing/2014/main" id="{D3C85B9E-E280-DD1D-FA38-D3492D67B072}"/>
              </a:ext>
            </a:extLst>
          </p:cNvPr>
          <p:cNvSpPr/>
          <p:nvPr/>
        </p:nvSpPr>
        <p:spPr>
          <a:xfrm>
            <a:off x="0" y="6543675"/>
            <a:ext cx="5848222" cy="3143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87;p1">
            <a:extLst>
              <a:ext uri="{FF2B5EF4-FFF2-40B4-BE49-F238E27FC236}">
                <a16:creationId xmlns:a16="http://schemas.microsoft.com/office/drawing/2014/main" id="{4D635ACB-3CE1-B907-09D5-49ACA686D3CE}"/>
              </a:ext>
            </a:extLst>
          </p:cNvPr>
          <p:cNvSpPr/>
          <p:nvPr/>
        </p:nvSpPr>
        <p:spPr>
          <a:xfrm>
            <a:off x="5848222" y="6543675"/>
            <a:ext cx="6343778" cy="3143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Google Shape;88;p1" descr="Internet outline">
            <a:extLst>
              <a:ext uri="{FF2B5EF4-FFF2-40B4-BE49-F238E27FC236}">
                <a16:creationId xmlns:a16="http://schemas.microsoft.com/office/drawing/2014/main" id="{54B878E3-0B87-5C12-365B-AD5D3A93E86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24941" y="6463665"/>
            <a:ext cx="466090" cy="46609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89;p1">
            <a:extLst>
              <a:ext uri="{FF2B5EF4-FFF2-40B4-BE49-F238E27FC236}">
                <a16:creationId xmlns:a16="http://schemas.microsoft.com/office/drawing/2014/main" id="{5A353023-C683-85AD-CD8B-18A252FECE06}"/>
              </a:ext>
            </a:extLst>
          </p:cNvPr>
          <p:cNvSpPr txBox="1"/>
          <p:nvPr/>
        </p:nvSpPr>
        <p:spPr>
          <a:xfrm>
            <a:off x="2066267" y="6563995"/>
            <a:ext cx="178766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https://icsse.fkip.uns.ac.id</a:t>
            </a:r>
            <a:endParaRPr dirty="0"/>
          </a:p>
        </p:txBody>
      </p:sp>
      <p:pic>
        <p:nvPicPr>
          <p:cNvPr id="21" name="Google Shape;90;p1" descr="Envelope with solid fill">
            <a:extLst>
              <a:ext uri="{FF2B5EF4-FFF2-40B4-BE49-F238E27FC236}">
                <a16:creationId xmlns:a16="http://schemas.microsoft.com/office/drawing/2014/main" id="{0956C1C2-8B55-2571-8416-3CFC23DAA47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54148" y="6522721"/>
            <a:ext cx="347978" cy="347978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91;p1">
            <a:extLst>
              <a:ext uri="{FF2B5EF4-FFF2-40B4-BE49-F238E27FC236}">
                <a16:creationId xmlns:a16="http://schemas.microsoft.com/office/drawing/2014/main" id="{62183A2F-303C-1399-2EF0-6BE5ABCD244A}"/>
              </a:ext>
            </a:extLst>
          </p:cNvPr>
          <p:cNvSpPr txBox="1"/>
          <p:nvPr/>
        </p:nvSpPr>
        <p:spPr>
          <a:xfrm>
            <a:off x="4302126" y="6563995"/>
            <a:ext cx="154241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Icsse.uns@gmail.com</a:t>
            </a:r>
            <a:endParaRPr sz="12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" name="Google Shape;92;p1">
            <a:extLst>
              <a:ext uri="{FF2B5EF4-FFF2-40B4-BE49-F238E27FC236}">
                <a16:creationId xmlns:a16="http://schemas.microsoft.com/office/drawing/2014/main" id="{C9BD8E55-8DD5-C9F7-624E-3758D79BD612}"/>
              </a:ext>
            </a:extLst>
          </p:cNvPr>
          <p:cNvSpPr txBox="1"/>
          <p:nvPr/>
        </p:nvSpPr>
        <p:spPr>
          <a:xfrm>
            <a:off x="6034919" y="6558210"/>
            <a:ext cx="625042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Postgraduate Of Civic Education Department Universitas </a:t>
            </a:r>
            <a:r>
              <a:rPr lang="en-US" sz="12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Sebelas</a:t>
            </a:r>
            <a:r>
              <a:rPr lang="en-US"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Maret Surakarta </a:t>
            </a:r>
            <a:endParaRPr lang="en-US" sz="12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Picture 23" descr="A black and white logo&#10;&#10;AI-generated content may be incorrect.">
            <a:extLst>
              <a:ext uri="{FF2B5EF4-FFF2-40B4-BE49-F238E27FC236}">
                <a16:creationId xmlns:a16="http://schemas.microsoft.com/office/drawing/2014/main" id="{DFBFA970-1F40-FED2-A73B-9D2636FC7D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19" y="6583859"/>
            <a:ext cx="225700" cy="225700"/>
          </a:xfrm>
          <a:prstGeom prst="rect">
            <a:avLst/>
          </a:prstGeom>
        </p:spPr>
      </p:pic>
      <p:sp>
        <p:nvSpPr>
          <p:cNvPr id="25" name="Google Shape;89;p1">
            <a:extLst>
              <a:ext uri="{FF2B5EF4-FFF2-40B4-BE49-F238E27FC236}">
                <a16:creationId xmlns:a16="http://schemas.microsoft.com/office/drawing/2014/main" id="{FDD38F74-2478-D9EB-8139-5973A9B398E7}"/>
              </a:ext>
            </a:extLst>
          </p:cNvPr>
          <p:cNvSpPr txBox="1"/>
          <p:nvPr/>
        </p:nvSpPr>
        <p:spPr>
          <a:xfrm>
            <a:off x="612745" y="6562725"/>
            <a:ext cx="82549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Icsse_uns</a:t>
            </a:r>
            <a:endParaRPr dirty="0"/>
          </a:p>
        </p:txBody>
      </p:sp>
      <p:pic>
        <p:nvPicPr>
          <p:cNvPr id="26" name="Picture 25" descr="A white rectangular sign with red text and blue and purple symbols&#10;&#10;AI-generated content may be incorrect.">
            <a:extLst>
              <a:ext uri="{FF2B5EF4-FFF2-40B4-BE49-F238E27FC236}">
                <a16:creationId xmlns:a16="http://schemas.microsoft.com/office/drawing/2014/main" id="{D4884851-D0D9-B5F1-7221-E4AA199391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936" y="-343077"/>
            <a:ext cx="4484122" cy="154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100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135</Words>
  <Application>Microsoft Macintosh PowerPoint</Application>
  <PresentationFormat>Widescreen</PresentationFormat>
  <Paragraphs>21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Abadi</vt:lpstr>
      <vt:lpstr>Aptos</vt:lpstr>
      <vt:lpstr>Aptos Display</vt:lpstr>
      <vt:lpstr>Arial</vt:lpstr>
      <vt:lpstr>Calibri</vt:lpstr>
      <vt:lpstr>Times New Roman</vt:lpstr>
      <vt:lpstr>Office Theme</vt:lpstr>
      <vt:lpstr>Paper Title</vt:lpstr>
      <vt:lpstr>INTRODUCTION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Lail Nur Fadhlika</dc:creator>
  <cp:lastModifiedBy>R. Bariq Maulana</cp:lastModifiedBy>
  <cp:revision>4</cp:revision>
  <dcterms:created xsi:type="dcterms:W3CDTF">2024-08-17T12:47:33Z</dcterms:created>
  <dcterms:modified xsi:type="dcterms:W3CDTF">2025-06-14T05:48:09Z</dcterms:modified>
</cp:coreProperties>
</file>